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5119350" cy="10691813"/>
  <p:notesSz cx="10020300" cy="6888163"/>
  <p:defaultTextStyle>
    <a:defPPr>
      <a:defRPr lang="ru-RU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4958" y="2788249"/>
            <a:ext cx="10368795" cy="3271193"/>
          </a:xfrm>
        </p:spPr>
        <p:txBody>
          <a:bodyPr anchor="b">
            <a:noAutofit/>
          </a:bodyPr>
          <a:lstStyle>
            <a:lvl1pPr algn="ctr">
              <a:defRPr sz="9354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3364" y="6167951"/>
            <a:ext cx="8471987" cy="1693474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806"/>
            </a:lvl1pPr>
            <a:lvl2pPr marL="534581" indent="0" algn="ctr">
              <a:buNone/>
              <a:defRPr sz="2339"/>
            </a:lvl2pPr>
            <a:lvl3pPr marL="1069162" indent="0" algn="ctr">
              <a:buNone/>
              <a:defRPr sz="2105"/>
            </a:lvl3pPr>
            <a:lvl4pPr marL="1603743" indent="0" algn="ctr">
              <a:buNone/>
              <a:defRPr sz="1871"/>
            </a:lvl4pPr>
            <a:lvl5pPr marL="2138324" indent="0" algn="ctr">
              <a:buNone/>
              <a:defRPr sz="1871"/>
            </a:lvl5pPr>
            <a:lvl6pPr marL="2672906" indent="0" algn="ctr">
              <a:buNone/>
              <a:defRPr sz="1871"/>
            </a:lvl6pPr>
            <a:lvl7pPr marL="3207487" indent="0" algn="ctr">
              <a:buNone/>
              <a:defRPr sz="1871"/>
            </a:lvl7pPr>
            <a:lvl8pPr marL="3742068" indent="0" algn="ctr">
              <a:buNone/>
              <a:defRPr sz="1871"/>
            </a:lvl8pPr>
            <a:lvl9pPr marL="4276649" indent="0" algn="ctr">
              <a:buNone/>
              <a:defRPr sz="1871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3623" y="10061009"/>
            <a:ext cx="1994018" cy="63080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3DC681-3E36-4EBC-B27B-FBE0B21A4695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4498" y="10061009"/>
            <a:ext cx="8709719" cy="63080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191072" y="10061009"/>
            <a:ext cx="1979568" cy="63080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933622" y="1160649"/>
            <a:ext cx="13237019" cy="8340286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1927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00927" y="3578790"/>
            <a:ext cx="11906488" cy="55686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C681-3E36-4EBC-B27B-FBE0B21A4695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84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377207" y="973077"/>
            <a:ext cx="2465244" cy="8174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00928" y="973077"/>
            <a:ext cx="9465343" cy="8174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C681-3E36-4EBC-B27B-FBE0B21A4695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64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C681-3E36-4EBC-B27B-FBE0B21A4695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2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711" y="2028859"/>
            <a:ext cx="11921085" cy="4447496"/>
          </a:xfrm>
        </p:spPr>
        <p:txBody>
          <a:bodyPr anchor="b">
            <a:normAutofit/>
          </a:bodyPr>
          <a:lstStyle>
            <a:lvl1pPr algn="r">
              <a:defRPr sz="9354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8711" y="6573373"/>
            <a:ext cx="11921085" cy="178247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806">
                <a:solidFill>
                  <a:schemeClr val="tx2"/>
                </a:solidFill>
              </a:defRPr>
            </a:lvl1pPr>
            <a:lvl2pPr marL="534581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162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743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3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290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487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06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649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6324" y="10061009"/>
            <a:ext cx="2011957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DC681-3E36-4EBC-B27B-FBE0B21A4695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4817" y="10061009"/>
            <a:ext cx="8709719" cy="63080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191072" y="10061009"/>
            <a:ext cx="1979568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10109283" y="2627978"/>
            <a:ext cx="4061358" cy="6872956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10109283" y="2627978"/>
            <a:ext cx="4061358" cy="6872956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76447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00927" y="3563938"/>
            <a:ext cx="5515719" cy="558350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2179" y="3563938"/>
            <a:ext cx="5515719" cy="55835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C681-3E36-4EBC-B27B-FBE0B21A4695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792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0927" y="1069182"/>
            <a:ext cx="11906488" cy="231655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0927" y="3648484"/>
            <a:ext cx="5515719" cy="128450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742" b="0" baseline="0">
                <a:solidFill>
                  <a:schemeClr val="tx2"/>
                </a:solidFill>
              </a:defRPr>
            </a:lvl1pPr>
            <a:lvl2pPr marL="534581" indent="0">
              <a:buNone/>
              <a:defRPr sz="2339" b="1"/>
            </a:lvl2pPr>
            <a:lvl3pPr marL="1069162" indent="0">
              <a:buNone/>
              <a:defRPr sz="2105" b="1"/>
            </a:lvl3pPr>
            <a:lvl4pPr marL="1603743" indent="0">
              <a:buNone/>
              <a:defRPr sz="1871" b="1"/>
            </a:lvl4pPr>
            <a:lvl5pPr marL="2138324" indent="0">
              <a:buNone/>
              <a:defRPr sz="1871" b="1"/>
            </a:lvl5pPr>
            <a:lvl6pPr marL="2672906" indent="0">
              <a:buNone/>
              <a:defRPr sz="1871" b="1"/>
            </a:lvl6pPr>
            <a:lvl7pPr marL="3207487" indent="0">
              <a:buNone/>
              <a:defRPr sz="1871" b="1"/>
            </a:lvl7pPr>
            <a:lvl8pPr marL="3742068" indent="0">
              <a:buNone/>
              <a:defRPr sz="1871" b="1"/>
            </a:lvl8pPr>
            <a:lvl9pPr marL="4276649" indent="0">
              <a:buNone/>
              <a:defRPr sz="187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00928" y="5152912"/>
            <a:ext cx="5515717" cy="399453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91696" y="3663332"/>
            <a:ext cx="5515719" cy="128450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742" b="0" baseline="0">
                <a:solidFill>
                  <a:schemeClr val="tx2"/>
                </a:solidFill>
              </a:defRPr>
            </a:lvl1pPr>
            <a:lvl2pPr marL="534581" indent="0">
              <a:buNone/>
              <a:defRPr sz="2339" b="1"/>
            </a:lvl2pPr>
            <a:lvl3pPr marL="1069162" indent="0">
              <a:buNone/>
              <a:defRPr sz="2105" b="1"/>
            </a:lvl3pPr>
            <a:lvl4pPr marL="1603743" indent="0">
              <a:buNone/>
              <a:defRPr sz="1871" b="1"/>
            </a:lvl4pPr>
            <a:lvl5pPr marL="2138324" indent="0">
              <a:buNone/>
              <a:defRPr sz="1871" b="1"/>
            </a:lvl5pPr>
            <a:lvl6pPr marL="2672906" indent="0">
              <a:buNone/>
              <a:defRPr sz="1871" b="1"/>
            </a:lvl6pPr>
            <a:lvl7pPr marL="3207487" indent="0">
              <a:buNone/>
              <a:defRPr sz="1871" b="1"/>
            </a:lvl7pPr>
            <a:lvl8pPr marL="3742068" indent="0">
              <a:buNone/>
              <a:defRPr sz="1871" b="1"/>
            </a:lvl8pPr>
            <a:lvl9pPr marL="4276649" indent="0">
              <a:buNone/>
              <a:defRPr sz="187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91696" y="5152912"/>
            <a:ext cx="5515719" cy="399453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C681-3E36-4EBC-B27B-FBE0B21A4695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98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C681-3E36-4EBC-B27B-FBE0B21A4695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77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C681-3E36-4EBC-B27B-FBE0B21A4695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87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586"/>
            <a:ext cx="6576917" cy="106912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712" y="1069181"/>
            <a:ext cx="4781494" cy="3364201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686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8117" y="1069183"/>
            <a:ext cx="6463522" cy="8068359"/>
          </a:xfrm>
        </p:spPr>
        <p:txBody>
          <a:bodyPr/>
          <a:lstStyle>
            <a:lvl1pPr>
              <a:defRPr sz="2339"/>
            </a:lvl1pPr>
            <a:lvl2pPr>
              <a:defRPr sz="2339"/>
            </a:lvl2pPr>
            <a:lvl3pPr>
              <a:defRPr sz="2105"/>
            </a:lvl3pPr>
            <a:lvl4pPr>
              <a:defRPr sz="2105"/>
            </a:lvl4pPr>
            <a:lvl5pPr>
              <a:defRPr sz="1871"/>
            </a:lvl5pPr>
            <a:lvl6pPr>
              <a:defRPr sz="1871"/>
            </a:lvl6pPr>
            <a:lvl7pPr>
              <a:defRPr sz="1871"/>
            </a:lvl7pPr>
            <a:lvl8pPr>
              <a:defRPr sz="1871"/>
            </a:lvl8pPr>
            <a:lvl9pPr>
              <a:defRPr sz="1871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712" y="4453120"/>
            <a:ext cx="4781494" cy="4694320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2339"/>
              </a:spcAft>
              <a:buNone/>
              <a:defRPr sz="2494"/>
            </a:lvl1pPr>
            <a:lvl2pPr marL="534581" indent="0">
              <a:buNone/>
              <a:defRPr sz="1637"/>
            </a:lvl2pPr>
            <a:lvl3pPr marL="1069162" indent="0">
              <a:buNone/>
              <a:defRPr sz="1403"/>
            </a:lvl3pPr>
            <a:lvl4pPr marL="1603743" indent="0">
              <a:buNone/>
              <a:defRPr sz="1169"/>
            </a:lvl4pPr>
            <a:lvl5pPr marL="2138324" indent="0">
              <a:buNone/>
              <a:defRPr sz="1169"/>
            </a:lvl5pPr>
            <a:lvl6pPr marL="2672906" indent="0">
              <a:buNone/>
              <a:defRPr sz="1169"/>
            </a:lvl6pPr>
            <a:lvl7pPr marL="3207487" indent="0">
              <a:buNone/>
              <a:defRPr sz="1169"/>
            </a:lvl7pPr>
            <a:lvl8pPr marL="3742068" indent="0">
              <a:buNone/>
              <a:defRPr sz="1169"/>
            </a:lvl8pPr>
            <a:lvl9pPr marL="4276649" indent="0">
              <a:buNone/>
              <a:defRPr sz="116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7712" y="10061009"/>
            <a:ext cx="1493795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DC681-3E36-4EBC-B27B-FBE0B21A4695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35602" y="10061009"/>
            <a:ext cx="2943604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256124" y="10061009"/>
            <a:ext cx="1979568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6576917" y="586"/>
            <a:ext cx="283488" cy="1069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6576917" y="586"/>
            <a:ext cx="283488" cy="1069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095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586"/>
            <a:ext cx="6576917" cy="106912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712" y="1069181"/>
            <a:ext cx="4781494" cy="3364201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686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60405" y="3"/>
            <a:ext cx="8258945" cy="10691811"/>
          </a:xfrm>
        </p:spPr>
        <p:txBody>
          <a:bodyPr anchor="t">
            <a:normAutofit/>
          </a:bodyPr>
          <a:lstStyle>
            <a:lvl1pPr marL="0" indent="0">
              <a:buNone/>
              <a:defRPr sz="2339"/>
            </a:lvl1pPr>
            <a:lvl2pPr marL="534581" indent="0">
              <a:buNone/>
              <a:defRPr sz="2339"/>
            </a:lvl2pPr>
            <a:lvl3pPr marL="1069162" indent="0">
              <a:buNone/>
              <a:defRPr sz="2339"/>
            </a:lvl3pPr>
            <a:lvl4pPr marL="1603743" indent="0">
              <a:buNone/>
              <a:defRPr sz="2339"/>
            </a:lvl4pPr>
            <a:lvl5pPr marL="2138324" indent="0">
              <a:buNone/>
              <a:defRPr sz="2339"/>
            </a:lvl5pPr>
            <a:lvl6pPr marL="2672906" indent="0">
              <a:buNone/>
              <a:defRPr sz="2339"/>
            </a:lvl6pPr>
            <a:lvl7pPr marL="3207487" indent="0">
              <a:buNone/>
              <a:defRPr sz="2339"/>
            </a:lvl7pPr>
            <a:lvl8pPr marL="3742068" indent="0">
              <a:buNone/>
              <a:defRPr sz="2339"/>
            </a:lvl8pPr>
            <a:lvl9pPr marL="4276649" indent="0">
              <a:buNone/>
              <a:defRPr sz="2339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712" y="4452534"/>
            <a:ext cx="4781494" cy="469490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2339"/>
              </a:spcAft>
              <a:buNone/>
              <a:defRPr sz="2494"/>
            </a:lvl1pPr>
            <a:lvl2pPr marL="534581" indent="0">
              <a:buNone/>
              <a:defRPr sz="1637"/>
            </a:lvl2pPr>
            <a:lvl3pPr marL="1069162" indent="0">
              <a:buNone/>
              <a:defRPr sz="1403"/>
            </a:lvl3pPr>
            <a:lvl4pPr marL="1603743" indent="0">
              <a:buNone/>
              <a:defRPr sz="1169"/>
            </a:lvl4pPr>
            <a:lvl5pPr marL="2138324" indent="0">
              <a:buNone/>
              <a:defRPr sz="1169"/>
            </a:lvl5pPr>
            <a:lvl6pPr marL="2672906" indent="0">
              <a:buNone/>
              <a:defRPr sz="1169"/>
            </a:lvl6pPr>
            <a:lvl7pPr marL="3207487" indent="0">
              <a:buNone/>
              <a:defRPr sz="1169"/>
            </a:lvl7pPr>
            <a:lvl8pPr marL="3742068" indent="0">
              <a:buNone/>
              <a:defRPr sz="1169"/>
            </a:lvl8pPr>
            <a:lvl9pPr marL="4276649" indent="0">
              <a:buNone/>
              <a:defRPr sz="116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7712" y="10061009"/>
            <a:ext cx="1493795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3DC681-3E36-4EBC-B27B-FBE0B21A4695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35602" y="10061009"/>
            <a:ext cx="2943604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2256124" y="10061009"/>
            <a:ext cx="1979568" cy="63080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6576917" y="586"/>
            <a:ext cx="283488" cy="1069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6576917" y="586"/>
            <a:ext cx="283488" cy="1069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4099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00927" y="1069182"/>
            <a:ext cx="11906488" cy="23165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0927" y="3563938"/>
            <a:ext cx="11906488" cy="5583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24551" y="10061009"/>
            <a:ext cx="1493795" cy="630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9" baseline="0">
                <a:solidFill>
                  <a:schemeClr val="tx2"/>
                </a:solidFill>
              </a:defRPr>
            </a:lvl1pPr>
          </a:lstStyle>
          <a:p>
            <a:fld id="{A13DC681-3E36-4EBC-B27B-FBE0B21A4695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8322" y="10061009"/>
            <a:ext cx="7788884" cy="630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9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47180" y="10061009"/>
            <a:ext cx="1979568" cy="630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9" baseline="0">
                <a:solidFill>
                  <a:schemeClr val="tx2"/>
                </a:solidFill>
              </a:defRPr>
            </a:lvl1pPr>
          </a:lstStyle>
          <a:p>
            <a:fld id="{E990573D-60B9-4517-96C2-A965FFDF1AE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592887" y="586"/>
            <a:ext cx="283488" cy="1069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592887" y="586"/>
            <a:ext cx="283488" cy="10691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30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162" rtl="0" eaLnBrk="1" latinLnBrk="0" hangingPunct="1">
        <a:lnSpc>
          <a:spcPct val="89000"/>
        </a:lnSpc>
        <a:spcBef>
          <a:spcPct val="0"/>
        </a:spcBef>
        <a:buNone/>
        <a:defRPr sz="686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598731" indent="-598731" algn="l" defTabSz="1069162" rtl="0" eaLnBrk="1" latinLnBrk="0" hangingPunct="1">
        <a:lnSpc>
          <a:spcPct val="94000"/>
        </a:lnSpc>
        <a:spcBef>
          <a:spcPts val="1559"/>
        </a:spcBef>
        <a:spcAft>
          <a:spcPts val="312"/>
        </a:spcAft>
        <a:buFont typeface="Franklin Gothic Book" panose="020B0503020102020204" pitchFamily="34" charset="0"/>
        <a:buChar char="■"/>
        <a:defRPr sz="3118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1425550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–"/>
        <a:defRPr sz="3118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2138324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■"/>
        <a:defRPr sz="2806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2851099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–"/>
        <a:defRPr sz="2806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563874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■"/>
        <a:defRPr sz="2494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4276649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–"/>
        <a:defRPr sz="2494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4989424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■"/>
        <a:defRPr sz="2183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5702198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–"/>
        <a:defRPr sz="2183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6414973" indent="-598731" algn="l" defTabSz="1069162" rtl="0" eaLnBrk="1" latinLnBrk="0" hangingPunct="1">
        <a:lnSpc>
          <a:spcPct val="94000"/>
        </a:lnSpc>
        <a:spcBef>
          <a:spcPts val="780"/>
        </a:spcBef>
        <a:spcAft>
          <a:spcPts val="312"/>
        </a:spcAft>
        <a:buFont typeface="Franklin Gothic Book" panose="020B0503020102020204" pitchFamily="34" charset="0"/>
        <a:buChar char="■"/>
        <a:defRPr sz="2183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581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162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743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324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2906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487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068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649" algn="l" defTabSz="1069162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  <p15:guide id="0" orient="horz" pos="2133" userDrawn="1">
          <p15:clr>
            <a:srgbClr val="F26B43"/>
          </p15:clr>
        </p15:guide>
        <p15:guide id="12" orient="horz" pos="2245" userDrawn="1">
          <p15:clr>
            <a:srgbClr val="F26B43"/>
          </p15:clr>
        </p15:guide>
        <p15:guide id="13" orient="horz" pos="5762" userDrawn="1">
          <p15:clr>
            <a:srgbClr val="F26B43"/>
          </p15:clr>
        </p15:guide>
        <p15:guide id="14" orient="horz" pos="674" userDrawn="1">
          <p15:clr>
            <a:srgbClr val="F26B43"/>
          </p15:clr>
        </p15:guide>
        <p15:guide id="15" orient="horz" pos="2357" userDrawn="1">
          <p15:clr>
            <a:srgbClr val="F26B43"/>
          </p15:clr>
        </p15:guide>
        <p15:guide id="16" pos="8572" userDrawn="1">
          <p15:clr>
            <a:srgbClr val="F26B43"/>
          </p15:clr>
        </p15:guide>
        <p15:guide id="17" pos="1161" userDrawn="1">
          <p15:clr>
            <a:srgbClr val="F26B43"/>
          </p15:clr>
        </p15:guide>
        <p15:guide id="18" pos="10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723" y="358821"/>
            <a:ext cx="6946490" cy="924289"/>
          </a:xfrm>
        </p:spPr>
        <p:txBody>
          <a:bodyPr/>
          <a:lstStyle/>
          <a:p>
            <a:r>
              <a:rPr lang="ru-RU" sz="6100" dirty="0"/>
              <a:t>ООО </a:t>
            </a:r>
            <a:r>
              <a:rPr lang="ru-RU" sz="6100" dirty="0" smtClean="0"/>
              <a:t>«</a:t>
            </a:r>
            <a:r>
              <a:rPr lang="ru-RU" sz="6100" dirty="0" err="1" smtClean="0"/>
              <a:t>иц</a:t>
            </a:r>
            <a:r>
              <a:rPr lang="ru-RU" sz="6100" dirty="0" smtClean="0"/>
              <a:t> </a:t>
            </a:r>
            <a:r>
              <a:rPr lang="ru-RU" sz="6100" smtClean="0"/>
              <a:t>Мератех</a:t>
            </a:r>
            <a:r>
              <a:rPr lang="ru-RU" sz="6100" dirty="0" smtClean="0"/>
              <a:t>»</a:t>
            </a:r>
            <a:endParaRPr lang="ru-RU" sz="6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79226" y="335312"/>
            <a:ext cx="6099857" cy="1086039"/>
          </a:xfrm>
        </p:spPr>
        <p:txBody>
          <a:bodyPr>
            <a:noAutofit/>
          </a:bodyPr>
          <a:lstStyle/>
          <a:p>
            <a:r>
              <a:rPr lang="ru-RU" sz="2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Администрация рабочего поселка Чик </a:t>
            </a:r>
            <a:r>
              <a:rPr lang="ru-RU" sz="21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Коченевского</a:t>
            </a:r>
            <a:r>
              <a:rPr lang="ru-RU" sz="2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района </a:t>
            </a:r>
          </a:p>
          <a:p>
            <a:r>
              <a:rPr lang="ru-RU" sz="2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Новосибирской области</a:t>
            </a:r>
            <a:endParaRPr lang="ru-RU" sz="21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5412985" y="9918424"/>
            <a:ext cx="3744872" cy="5540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100" dirty="0">
                <a:latin typeface="Arial Black" panose="020B0A04020102020204" pitchFamily="34" charset="0"/>
              </a:rPr>
              <a:t>Новосибирск </a:t>
            </a:r>
            <a:r>
              <a:rPr lang="ru-RU" sz="2100" dirty="0" smtClean="0">
                <a:latin typeface="Arial Black" panose="020B0A04020102020204" pitchFamily="34" charset="0"/>
              </a:rPr>
              <a:t>2021 </a:t>
            </a:r>
            <a:r>
              <a:rPr lang="ru-RU" sz="2100" dirty="0">
                <a:latin typeface="Arial Black" panose="020B0A04020102020204" pitchFamily="34" charset="0"/>
              </a:rPr>
              <a:t>г.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803400" y="4604868"/>
            <a:ext cx="11375683" cy="23482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latin typeface="Arial Black" panose="020B0A04020102020204" pitchFamily="34" charset="0"/>
              </a:rPr>
              <a:t>ПРОЕКТ ОРГАНИЗАЦИИ ДОРОЖНОГО ДВИЖЕНИЯ</a:t>
            </a:r>
            <a:endParaRPr lang="ru-RU" sz="24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>
              <a:lnSpc>
                <a:spcPct val="200000"/>
              </a:lnSpc>
            </a:pPr>
            <a:r>
              <a:rPr lang="ru-RU" sz="2100" dirty="0" smtClean="0">
                <a:latin typeface="Arial Black" panose="020B0A04020102020204" pitchFamily="34" charset="0"/>
              </a:rPr>
              <a:t>Муниципального значения</a:t>
            </a:r>
          </a:p>
          <a:p>
            <a:pPr>
              <a:lnSpc>
                <a:spcPct val="200000"/>
              </a:lnSpc>
            </a:pPr>
            <a:r>
              <a:rPr lang="ru-RU" sz="2100" dirty="0" err="1">
                <a:solidFill>
                  <a:schemeClr val="tx1"/>
                </a:solidFill>
                <a:latin typeface="Arial Black" panose="020B0A04020102020204" pitchFamily="34" charset="0"/>
              </a:rPr>
              <a:t>р</a:t>
            </a:r>
            <a:r>
              <a:rPr lang="ru-RU" sz="21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.п</a:t>
            </a:r>
            <a:r>
              <a:rPr lang="ru-RU" sz="2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 Чик </a:t>
            </a:r>
            <a:endParaRPr lang="ru-RU" sz="1700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1490052" y="7907957"/>
            <a:ext cx="12133183" cy="7589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200000"/>
              </a:lnSpc>
            </a:pPr>
            <a:r>
              <a:rPr lang="ru-RU" sz="1900" dirty="0" smtClean="0">
                <a:latin typeface="Arial Black" panose="020B0A04020102020204" pitchFamily="34" charset="0"/>
              </a:rPr>
              <a:t>Директор: ООО «ИЦ МЕРАТЕХ»                                             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</a:t>
            </a:r>
            <a:r>
              <a:rPr lang="ru-RU" sz="1900" dirty="0" smtClean="0">
                <a:latin typeface="Arial Black" panose="020B0A04020102020204" pitchFamily="34" charset="0"/>
              </a:rPr>
              <a:t> / </a:t>
            </a:r>
            <a:r>
              <a:rPr lang="ru-RU" sz="1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 С. И.                                 </a:t>
            </a:r>
            <a:endParaRPr lang="ru-RU" sz="19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7041" y="495300"/>
            <a:ext cx="1657350" cy="20248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90051" y="2152571"/>
            <a:ext cx="11689031" cy="1969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УТВЕРЖДАЮ:</a:t>
            </a:r>
          </a:p>
          <a:p>
            <a:r>
              <a:rPr lang="ru-RU" dirty="0" smtClean="0"/>
              <a:t>Глава рабочего поселка Чик</a:t>
            </a:r>
          </a:p>
          <a:p>
            <a:r>
              <a:rPr lang="ru-RU" dirty="0" err="1" smtClean="0"/>
              <a:t>Коченевского</a:t>
            </a:r>
            <a:r>
              <a:rPr lang="ru-RU" dirty="0" smtClean="0"/>
              <a:t> района Новосибирской области</a:t>
            </a:r>
          </a:p>
          <a:p>
            <a:r>
              <a:rPr lang="ru-RU" dirty="0" smtClean="0"/>
              <a:t>__________________ /____________________</a:t>
            </a:r>
          </a:p>
          <a:p>
            <a:r>
              <a:rPr lang="ru-RU" dirty="0" smtClean="0"/>
              <a:t>«___» ____________________________ 2021г.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924799" y="2152571"/>
            <a:ext cx="5698436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22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56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 Black</vt:lpstr>
      <vt:lpstr>Franklin Gothic Book</vt:lpstr>
      <vt:lpstr>Times New Roman</vt:lpstr>
      <vt:lpstr>Crop</vt:lpstr>
      <vt:lpstr>ООО «иц Мератех»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ООО «МераТех»</dc:title>
  <dc:creator>Тузниченко Денис Сергеевич</dc:creator>
  <cp:lastModifiedBy>Захаров Евгений</cp:lastModifiedBy>
  <cp:revision>84</cp:revision>
  <dcterms:created xsi:type="dcterms:W3CDTF">2019-07-08T02:36:51Z</dcterms:created>
  <dcterms:modified xsi:type="dcterms:W3CDTF">2021-11-22T02:33:31Z</dcterms:modified>
</cp:coreProperties>
</file>