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708" r:id="rId1"/>
  </p:sldMasterIdLst>
  <p:notesMasterIdLst>
    <p:notesMasterId r:id="rId7"/>
  </p:notesMasterIdLst>
  <p:sldIdLst>
    <p:sldId id="256" r:id="rId2"/>
    <p:sldId id="362" r:id="rId3"/>
    <p:sldId id="375" r:id="rId4"/>
    <p:sldId id="376" r:id="rId5"/>
    <p:sldId id="377" r:id="rId6"/>
  </p:sldIdLst>
  <p:sldSz cx="15122525" cy="10693400"/>
  <p:notesSz cx="6858000" cy="9144000"/>
  <p:defaultTextStyle>
    <a:defPPr>
      <a:defRPr lang="ru-RU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F5CDC1-2F99-4768-AC10-82C47368D7EF}">
          <p14:sldIdLst>
            <p14:sldId id="256"/>
            <p14:sldId id="362"/>
            <p14:sldId id="375"/>
            <p14:sldId id="376"/>
            <p14:sldId id="3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4" autoAdjust="0"/>
    <p:restoredTop sz="94701" autoAdjust="0"/>
  </p:normalViewPr>
  <p:slideViewPr>
    <p:cSldViewPr>
      <p:cViewPr>
        <p:scale>
          <a:sx n="75" d="100"/>
          <a:sy n="75" d="100"/>
        </p:scale>
        <p:origin x="66" y="18"/>
      </p:cViewPr>
      <p:guideLst>
        <p:guide orient="horz" pos="3368"/>
        <p:guide pos="47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591DC-D731-4065-AFF2-FD5EBF5E76F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1F2D0-59BA-4711-9EC6-A96EC2551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1F2D0-59BA-4711-9EC6-A96EC255103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8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0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63831" y="428239"/>
            <a:ext cx="3402568" cy="9124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6134" y="428239"/>
            <a:ext cx="9955661" cy="9124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3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5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7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1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35" y="2393646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135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2035" y="2393646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3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0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0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5" y="425756"/>
            <a:ext cx="4975207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6135" y="2237694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3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122" y="7485387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6128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051A-9978-4C73-B61A-3C217CE62C6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66862" y="9911205"/>
            <a:ext cx="4788801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837811" y="9911205"/>
            <a:ext cx="352859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11A1E-931E-4537-9F53-79174ED33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5122525" cy="291894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lIns="147513" tIns="73756" rIns="147513" bIns="73756" rtlCol="0">
            <a:spAutoFit/>
          </a:bodyPr>
          <a:lstStyle/>
          <a:p>
            <a:pPr algn="ctr"/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СЛУШАНИЯ ПО ПРОЕКТУ ВНЕСЕНИЯ В ПРАВИЛА ЗЕМЛЕПОЛЬЗОВАНИЯ И ЗАСТРОЙКИ </a:t>
            </a:r>
            <a:r>
              <a:rPr lang="ru-RU" sz="4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ПОСЕЛКА ЧИК КОЧЕНЕВСКОГО РАЙОНА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5127" y="6610700"/>
            <a:ext cx="11551558" cy="1574357"/>
          </a:xfrm>
          <a:prstGeom prst="rect">
            <a:avLst/>
          </a:prstGeom>
          <a:noFill/>
        </p:spPr>
        <p:txBody>
          <a:bodyPr wrap="square" lIns="147513" tIns="73756" rIns="147513" bIns="73756" rtlCol="0">
            <a:spAutoFit/>
          </a:bodyPr>
          <a:lstStyle/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СТРОИТЕЛЬСТВА</a:t>
            </a:r>
          </a:p>
          <a:p>
            <a:pPr algn="ctr"/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  <p:pic>
        <p:nvPicPr>
          <p:cNvPr id="1026" name="Picture 2" descr="Z:\РАБОТА\_НОВОСИБИРСКАЯ АГЛОМЕРАЦИЯ\ПРЕЗЕНТАЦИЯ\Презентация Новосибирская Агломерация 2015\Картинки\Герб_ПНСО\Герб_Правительство_НСО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200" y="4560751"/>
            <a:ext cx="1786125" cy="189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0027220"/>
            <a:ext cx="14978086" cy="369332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lvl="0" algn="ctr" defTabSz="914400"/>
            <a:r>
              <a:rPr lang="ru-RU" sz="1800" b="1" dirty="0" smtClean="0">
                <a:solidFill>
                  <a:srgbClr val="44546A">
                    <a:lumMod val="75000"/>
                  </a:srgbClr>
                </a:solidFill>
                <a:latin typeface="Sylfaen" pitchFamily="18" charset="0"/>
                <a:cs typeface="Times New Roman" panose="02020603050405020304" pitchFamily="18" charset="0"/>
              </a:rPr>
              <a:t>2022</a:t>
            </a:r>
            <a:endParaRPr lang="ru-RU" sz="1800" b="1" dirty="0">
              <a:solidFill>
                <a:srgbClr val="44546A">
                  <a:lumMod val="75000"/>
                </a:srgbClr>
              </a:solidFill>
              <a:latin typeface="Sylfae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1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55" y="1776539"/>
            <a:ext cx="14839523" cy="4938313"/>
          </a:xfrm>
          <a:prstGeom prst="rect">
            <a:avLst/>
          </a:prstGeom>
          <a:solidFill>
            <a:srgbClr val="5B9BD5">
              <a:lumMod val="75000"/>
              <a:alpha val="68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Фрагменты карты градостроительного зонирования проекта приказа министерства строительства Новосибирской области «О внесении  изменений в приказ министерства строительства Новосибирской области от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20.10.2020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№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552»</a:t>
            </a:r>
            <a:endParaRPr lang="ru-RU" sz="3200" b="1" dirty="0" smtClean="0">
              <a:solidFill>
                <a:prstClr val="white"/>
              </a:solidFill>
              <a:latin typeface="Arial Black" pitchFamily="34" charset="0"/>
            </a:endParaRPr>
          </a:p>
          <a:p>
            <a:pPr lvl="0" algn="ctr" defTabSz="914400"/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Приказы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министерства строительства Новосибирской области от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19.02.2021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№</a:t>
            </a:r>
            <a:r>
              <a:rPr lang="ru-RU" sz="3200" b="1" dirty="0">
                <a:solidFill>
                  <a:prstClr val="white"/>
                </a:solidFill>
                <a:latin typeface="Arial Black" pitchFamily="34" charset="0"/>
              </a:rPr>
              <a:t> 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111, от 20.09.2021 № 628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«О подготовке проекта внесения изменений в правила землепользования и застройки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рабочего поселка Чик </a:t>
            </a:r>
            <a:r>
              <a:rPr lang="ru-RU" sz="3200" b="1" dirty="0" err="1" smtClean="0">
                <a:solidFill>
                  <a:prstClr val="white"/>
                </a:solidFill>
                <a:latin typeface="Arial Black" pitchFamily="34" charset="0"/>
              </a:rPr>
              <a:t>Коченевского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 района </a:t>
            </a:r>
            <a:r>
              <a:rPr lang="ru-RU" sz="3200" b="1" dirty="0" smtClean="0">
                <a:solidFill>
                  <a:prstClr val="white"/>
                </a:solidFill>
                <a:latin typeface="Arial Black" pitchFamily="34" charset="0"/>
              </a:rPr>
              <a:t>Новосибирской области»</a:t>
            </a:r>
            <a:endParaRPr lang="ru-RU" sz="3200" b="1" dirty="0">
              <a:solidFill>
                <a:prstClr val="whit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8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a typeface="Calibri"/>
                <a:cs typeface="Times New Roman"/>
              </a:rPr>
              <a:t>Образуемый земельный </a:t>
            </a:r>
            <a:r>
              <a:rPr lang="ru-RU" sz="2400" dirty="0">
                <a:ea typeface="Calibri"/>
                <a:cs typeface="Times New Roman"/>
              </a:rPr>
              <a:t>участок </a:t>
            </a:r>
            <a:r>
              <a:rPr lang="ru-RU" sz="2400" dirty="0" smtClean="0">
                <a:ea typeface="Calibri"/>
                <a:cs typeface="Times New Roman"/>
              </a:rPr>
              <a:t>с кадастровым номером </a:t>
            </a:r>
            <a:r>
              <a:rPr lang="ru-RU" sz="2400" dirty="0" smtClean="0">
                <a:ea typeface="Calibri"/>
                <a:cs typeface="Times New Roman"/>
              </a:rPr>
              <a:t>54:11:050152:47 (приказ о подготовке проекта от 19.02.2021 № 11 </a:t>
            </a:r>
            <a:r>
              <a:rPr lang="ru-RU" sz="2400" dirty="0" err="1" smtClean="0">
                <a:ea typeface="Calibri"/>
                <a:cs typeface="Times New Roman"/>
              </a:rPr>
              <a:t>Матрашов</a:t>
            </a:r>
            <a:r>
              <a:rPr lang="ru-RU" sz="2400" dirty="0" smtClean="0">
                <a:ea typeface="Calibri"/>
                <a:cs typeface="Times New Roman"/>
              </a:rPr>
              <a:t> М.В.)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500" dirty="0"/>
              <a:t>Фрагмент карты градостроительного зонирования правил землепользования и </a:t>
            </a:r>
            <a:r>
              <a:rPr lang="ru-RU" sz="1500" dirty="0" smtClean="0"/>
              <a:t>застройки </a:t>
            </a:r>
            <a:r>
              <a:rPr lang="ru-RU" sz="1500" dirty="0" smtClean="0"/>
              <a:t>муниципального образования рабочего поселка Чик </a:t>
            </a:r>
            <a:r>
              <a:rPr lang="ru-RU" sz="1500" dirty="0" err="1" smtClean="0"/>
              <a:t>Коченевского</a:t>
            </a:r>
            <a:r>
              <a:rPr lang="ru-RU" sz="1500" dirty="0" smtClean="0"/>
              <a:t> района </a:t>
            </a:r>
            <a:r>
              <a:rPr lang="ru-RU" sz="1500" dirty="0"/>
              <a:t>Новосибирской области, утвержденных приказом министерства строительства Новосибирской области от </a:t>
            </a:r>
            <a:r>
              <a:rPr lang="ru-RU" sz="1500" dirty="0" smtClean="0"/>
              <a:t>20.10.2020  </a:t>
            </a:r>
            <a:r>
              <a:rPr lang="ru-RU" sz="1500" dirty="0" smtClean="0"/>
              <a:t>№ </a:t>
            </a:r>
            <a:r>
              <a:rPr lang="ru-RU" sz="1500" dirty="0" smtClean="0"/>
              <a:t>552</a:t>
            </a:r>
            <a:endParaRPr lang="ru-RU" sz="15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200" dirty="0"/>
              <a:t>Фрагмент карты градостроительного зонирования </a:t>
            </a:r>
            <a:r>
              <a:rPr lang="ru-RU" sz="3200" dirty="0" smtClean="0"/>
              <a:t>проекта внесения изменений в правила </a:t>
            </a:r>
            <a:r>
              <a:rPr lang="ru-RU" sz="3200" dirty="0"/>
              <a:t>землепользования и застройки </a:t>
            </a:r>
            <a:r>
              <a:rPr lang="ru-RU" sz="3200" dirty="0" smtClean="0"/>
              <a:t>муниципального образования рабочего поселка Чик </a:t>
            </a:r>
            <a:r>
              <a:rPr lang="ru-RU" sz="3200" dirty="0" err="1" smtClean="0"/>
              <a:t>Коченевского</a:t>
            </a:r>
            <a:r>
              <a:rPr lang="ru-RU" sz="3200" dirty="0" smtClean="0"/>
              <a:t> района </a:t>
            </a:r>
            <a:r>
              <a:rPr lang="ru-RU" sz="3200" dirty="0"/>
              <a:t>Новосибирской </a:t>
            </a:r>
            <a:r>
              <a:rPr lang="ru-RU" sz="3200" dirty="0" smtClean="0"/>
              <a:t>области </a:t>
            </a:r>
            <a:endParaRPr lang="ru-RU" sz="3200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705277" y="3391195"/>
            <a:ext cx="6661123" cy="519586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756135" y="3391195"/>
            <a:ext cx="6589103" cy="512385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27" y="9379148"/>
            <a:ext cx="451711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novokshonov-031\F\ПОДГОТОВКА ПЗЗ\РП_ЧИК_КОЧЕНЕВСКИЙ_МР\ГЕОФОНД 2022\ПЗЗ р.п. Чик\скрины\матрашов д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62" y="3474492"/>
            <a:ext cx="677789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23" y="8768850"/>
            <a:ext cx="5196111" cy="35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206" y="8632800"/>
            <a:ext cx="7218179" cy="491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 descr="\\novokshonov-031\F\ПОДГОТОВКА ПЗЗ\РП_ЧИК_КОЧЕНЕВСКИЙ_МР\ГЕОФОНД 2022\ПЗЗ р.п. Чик\скрины\матрашов после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308" y="3444836"/>
            <a:ext cx="6941442" cy="397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95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4558" y="450156"/>
            <a:ext cx="12745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>Образуемый земельный участок с кадастровым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/>
              </a:rPr>
              <a:t>квартала 54:11:050134:9 </a:t>
            </a:r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>(приказ о подготовке проекта от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/>
              </a:rPr>
              <a:t>20.09.2021 </a:t>
            </a:r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>№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/>
              </a:rPr>
              <a:t>628 администрация </a:t>
            </a:r>
            <a:r>
              <a:rPr lang="ru-RU" sz="2400" dirty="0" err="1" smtClean="0">
                <a:solidFill>
                  <a:prstClr val="black"/>
                </a:solidFill>
                <a:ea typeface="Calibri"/>
                <a:cs typeface="Times New Roman"/>
              </a:rPr>
              <a:t>Коченевского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/>
              </a:rPr>
              <a:t> района. Комиссия от 27.08.2021)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4478" y="1962324"/>
            <a:ext cx="75596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правил землепользования и застройки муниципального образования рабочего поселка Чик </a:t>
            </a:r>
            <a:r>
              <a:rPr lang="ru-RU" sz="1500" b="1" dirty="0" err="1">
                <a:solidFill>
                  <a:prstClr val="black"/>
                </a:solidFill>
              </a:rPr>
              <a:t>Коченевского</a:t>
            </a:r>
            <a:r>
              <a:rPr lang="ru-RU" sz="1500" b="1" dirty="0">
                <a:solidFill>
                  <a:prstClr val="black"/>
                </a:solidFill>
              </a:rPr>
              <a:t> района Новосибирской области, утвержденных приказом министерства строительства Новосибирской области от 20.10.2020  № 552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1624" y="2003004"/>
            <a:ext cx="7559675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проекта внесения изменений в правила землепользования и застройки муниципального образования рабочего поселка Чик </a:t>
            </a:r>
            <a:r>
              <a:rPr lang="ru-RU" sz="1500" b="1" dirty="0" err="1">
                <a:solidFill>
                  <a:prstClr val="black"/>
                </a:solidFill>
              </a:rPr>
              <a:t>Коченевского</a:t>
            </a:r>
            <a:r>
              <a:rPr lang="ru-RU" sz="1500" b="1" dirty="0">
                <a:solidFill>
                  <a:prstClr val="black"/>
                </a:solidFill>
              </a:rPr>
              <a:t> района Новосибирской области </a:t>
            </a:r>
          </a:p>
        </p:txBody>
      </p:sp>
      <p:pic>
        <p:nvPicPr>
          <p:cNvPr id="2050" name="Picture 2" descr="\\novokshonov-031\F\ПОДГОТОВКА ПЗЗ\РП_ЧИК_КОЧЕНЕВСКИЙ_МР\ГЕОФОНД 2022\ПЗЗ р.п. Чик\скрины\адм д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78" y="3258468"/>
            <a:ext cx="751300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novokshonov-031\F\ПОДГОТОВКА ПЗЗ\РП_ЧИК_КОЧЕНЕВСКИЙ_МР\ГЕОФОНД 2022\ПЗЗ р.п. Чик\скрины\адм посл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190" y="3246329"/>
            <a:ext cx="7676381" cy="433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26" y="7938988"/>
            <a:ext cx="52006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7853263"/>
            <a:ext cx="52006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12" y="8731076"/>
            <a:ext cx="45180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37" y="3476782"/>
            <a:ext cx="3384376" cy="3883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661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8614" y="666180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ea typeface="Calibri"/>
                <a:cs typeface="Times New Roman"/>
              </a:rPr>
              <a:t>земельный участок </a:t>
            </a:r>
            <a:r>
              <a:rPr lang="ru-RU" sz="3200" dirty="0">
                <a:ea typeface="Calibri"/>
                <a:cs typeface="Times New Roman"/>
              </a:rPr>
              <a:t>с кадастровым номером 54:11:050138:26 </a:t>
            </a:r>
            <a:r>
              <a:rPr lang="ru-RU" sz="3200" dirty="0" smtClean="0">
                <a:ea typeface="Calibri"/>
                <a:cs typeface="Times New Roman"/>
              </a:rPr>
              <a:t>(</a:t>
            </a:r>
            <a:r>
              <a:rPr lang="ru-RU" sz="3200" dirty="0" err="1" smtClean="0">
                <a:ea typeface="Calibri"/>
                <a:cs typeface="Times New Roman"/>
              </a:rPr>
              <a:t>Жирнова</a:t>
            </a:r>
            <a:r>
              <a:rPr lang="ru-RU" sz="3200" dirty="0" smtClean="0">
                <a:ea typeface="Calibri"/>
                <a:cs typeface="Times New Roman"/>
              </a:rPr>
              <a:t> Е.А.)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1020" y="1744978"/>
            <a:ext cx="75596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Фрагмент </a:t>
            </a:r>
            <a:r>
              <a:rPr lang="ru-RU" sz="1500" b="1" dirty="0">
                <a:solidFill>
                  <a:prstClr val="black"/>
                </a:solidFill>
              </a:rPr>
              <a:t>карты градостроительного зонирования правил землепользования и застройки муниципального образования рабочего поселка Чик </a:t>
            </a:r>
            <a:r>
              <a:rPr lang="ru-RU" sz="1500" b="1" dirty="0" err="1">
                <a:solidFill>
                  <a:prstClr val="black"/>
                </a:solidFill>
              </a:rPr>
              <a:t>Коченевского</a:t>
            </a:r>
            <a:r>
              <a:rPr lang="ru-RU" sz="1500" b="1" dirty="0">
                <a:solidFill>
                  <a:prstClr val="black"/>
                </a:solidFill>
              </a:rPr>
              <a:t> района Новосибирской области, утвержденных приказом министерства строительства Новосибирской области от 20.10.2020  № 552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4008" y="1801975"/>
            <a:ext cx="7559675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1500" b="1" dirty="0">
                <a:solidFill>
                  <a:prstClr val="black"/>
                </a:solidFill>
              </a:rPr>
              <a:t>Фрагмент карты градостроительного зонирования проекта внесения изменений в правила землепользования и застройки муниципального образования рабочего поселка Чик </a:t>
            </a:r>
            <a:r>
              <a:rPr lang="ru-RU" sz="1500" b="1" dirty="0" err="1">
                <a:solidFill>
                  <a:prstClr val="black"/>
                </a:solidFill>
              </a:rPr>
              <a:t>Коченевского</a:t>
            </a:r>
            <a:r>
              <a:rPr lang="ru-RU" sz="1500" b="1" dirty="0">
                <a:solidFill>
                  <a:prstClr val="black"/>
                </a:solidFill>
              </a:rPr>
              <a:t> района Новосибирской области </a:t>
            </a:r>
            <a:endParaRPr lang="ru-RU" sz="1500" b="1" dirty="0">
              <a:solidFill>
                <a:prstClr val="black"/>
              </a:solidFill>
            </a:endParaRPr>
          </a:p>
        </p:txBody>
      </p:sp>
      <p:pic>
        <p:nvPicPr>
          <p:cNvPr id="3074" name="Picture 2" descr="\\novokshonov-031\F\ПОДГОТОВКА ПЗЗ\РП_ЧИК_КОЧЕНЕВСКИЙ_МР\ГЕОФОНД 2022\ПЗЗ р.п. Чик\скрины\жирнова д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62" y="2970437"/>
            <a:ext cx="664822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\\novokshonov-031\F\ПОДГОТОВКА ПЗЗ\РП_ЧИК_КОЧЕНЕВСКИЙ_МР\ГЕОФОНД 2022\ПЗЗ р.п. Чик\скрины\жирнова посл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24" y="3042444"/>
            <a:ext cx="8720561" cy="511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4" y="8443044"/>
            <a:ext cx="52006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334" y="8461300"/>
            <a:ext cx="52070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78" y="9163124"/>
            <a:ext cx="45180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391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</TotalTime>
  <Words>254</Words>
  <Application>Microsoft Office PowerPoint</Application>
  <PresentationFormat>Произвольный</PresentationFormat>
  <Paragraphs>17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Образуемый земельный участок с кадастровым номером 54:11:050152:47 (приказ о подготовке проекта от 19.02.2021 № 11 Матрашов М.В.)</vt:lpstr>
      <vt:lpstr>Презентация PowerPoint</vt:lpstr>
      <vt:lpstr>Презентация PowerPoint</vt:lpstr>
    </vt:vector>
  </TitlesOfParts>
  <Company>АГНОиПНО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Куликов Алексей Владимирович</dc:creator>
  <cp:lastModifiedBy>Гальянова Елена Николаевна</cp:lastModifiedBy>
  <cp:revision>279</cp:revision>
  <dcterms:created xsi:type="dcterms:W3CDTF">2017-11-20T08:57:58Z</dcterms:created>
  <dcterms:modified xsi:type="dcterms:W3CDTF">2022-09-08T09:03:56Z</dcterms:modified>
</cp:coreProperties>
</file>